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3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9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7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6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6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9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6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7A582-E7B8-417E-BB87-DCA2E6E764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67DD-6CA2-4B8A-92B9-D87C732CC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6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59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/>
              <a:t>Round-Up the Savings to Pay for Facility Improvements	</a:t>
            </a:r>
          </a:p>
          <a:p>
            <a:pPr marL="0" indent="0">
              <a:buNone/>
            </a:pPr>
            <a:r>
              <a:rPr lang="en-US" sz="7200" b="1" dirty="0" smtClean="0"/>
              <a:t>AGENDA</a:t>
            </a:r>
            <a:r>
              <a:rPr lang="en-US" sz="4900" b="1" dirty="0" smtClean="0"/>
              <a:t>	</a:t>
            </a:r>
            <a:r>
              <a:rPr lang="en-US" sz="7200" b="1" dirty="0" smtClean="0"/>
              <a:t>- Morning	</a:t>
            </a:r>
            <a:r>
              <a:rPr lang="en-US" sz="4900" b="1" dirty="0" smtClean="0"/>
              <a:t>	</a:t>
            </a:r>
            <a:endParaRPr lang="en-US" sz="4900" dirty="0" smtClean="0"/>
          </a:p>
          <a:p>
            <a:pPr marL="0" indent="0">
              <a:buNone/>
            </a:pPr>
            <a:r>
              <a:rPr lang="en-US" sz="6400" dirty="0" smtClean="0"/>
              <a:t>10:00 - 10:20	Welcome and Overview from Nevada Governor’s Office of Energy</a:t>
            </a:r>
            <a:r>
              <a:rPr lang="en-US" sz="6400" i="1" dirty="0" smtClean="0"/>
              <a:t/>
            </a:r>
            <a:br>
              <a:rPr lang="en-US" sz="6400" i="1" dirty="0" smtClean="0"/>
            </a:br>
            <a:r>
              <a:rPr lang="en-US" sz="6400" i="1" dirty="0" smtClean="0"/>
              <a:t>		Sue Stephens, Energy Program Manager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i="1" dirty="0" smtClean="0"/>
              <a:t>		Paul Thomsen, Director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10:20 – 10:40	What Is Performance Contracting?  And, How Does it Work?	</a:t>
            </a:r>
          </a:p>
          <a:p>
            <a:pPr marL="0" indent="0">
              <a:buNone/>
            </a:pPr>
            <a:r>
              <a:rPr lang="en-US" sz="6400" i="1" dirty="0" smtClean="0"/>
              <a:t>		Linda Smith, Consultant to Governor’s Office of Energy	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10:40 – 11:05	Performance Contracting Success Story </a:t>
            </a:r>
            <a:r>
              <a:rPr lang="en-US" sz="6400" i="1" dirty="0" smtClean="0"/>
              <a:t>– </a:t>
            </a:r>
            <a:r>
              <a:rPr lang="en-US" sz="6400" dirty="0" smtClean="0"/>
              <a:t>Douglas County School District</a:t>
            </a:r>
          </a:p>
          <a:p>
            <a:pPr marL="0" indent="0">
              <a:buNone/>
            </a:pPr>
            <a:r>
              <a:rPr lang="en-US" sz="6400" i="1" dirty="0" smtClean="0"/>
              <a:t>		Holly Luna, Chief Financial Officer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11:05 – 11:25	Get Started on Your Project </a:t>
            </a:r>
            <a:r>
              <a:rPr lang="en-US" sz="6400" i="1" dirty="0" smtClean="0"/>
              <a:t>– </a:t>
            </a:r>
            <a:r>
              <a:rPr lang="en-US" sz="6400" dirty="0" smtClean="0"/>
              <a:t>Exploring the Opportunity		</a:t>
            </a:r>
          </a:p>
          <a:p>
            <a:pPr marL="0" indent="0">
              <a:buNone/>
            </a:pPr>
            <a:r>
              <a:rPr lang="en-US" sz="6400" i="1" dirty="0" smtClean="0"/>
              <a:t>		Chris Halpin, Consultant to Governor’s Office of Energy (President, Celtic </a:t>
            </a:r>
            <a:r>
              <a:rPr lang="en-US" sz="6400" i="1" dirty="0"/>
              <a:t> </a:t>
            </a:r>
            <a:r>
              <a:rPr lang="en-US" sz="6400" i="1" dirty="0" smtClean="0"/>
              <a:t>Energy)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11:25 – 11:55	Get More for Your Dollar – Optimize Savings through Deep Retrofits	</a:t>
            </a:r>
          </a:p>
          <a:p>
            <a:pPr marL="0" indent="0">
              <a:buNone/>
            </a:pPr>
            <a:r>
              <a:rPr lang="en-US" sz="6400" i="1" dirty="0" smtClean="0"/>
              <a:t>		Cara Carmichael (Sr. Consultant), Built Environment Team – Rocky 			Mountain Institute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i="1" dirty="0" smtClean="0"/>
              <a:t> </a:t>
            </a:r>
            <a:r>
              <a:rPr lang="en-US" sz="6400" dirty="0" smtClean="0"/>
              <a:t>11:55  – 12:10	SB142 Discussion with Q&amp;A</a:t>
            </a:r>
          </a:p>
          <a:p>
            <a:pPr marL="1828800" lvl="4" indent="0">
              <a:buNone/>
            </a:pPr>
            <a:r>
              <a:rPr lang="en-US" sz="6400" i="1" dirty="0" smtClean="0"/>
              <a:t>Sue Stephens -  Governor's Office of Energy</a:t>
            </a:r>
            <a:endParaRPr lang="en-US" sz="6400" dirty="0" smtClean="0"/>
          </a:p>
          <a:p>
            <a:pPr marL="1828800" lvl="4" indent="0">
              <a:buNone/>
            </a:pPr>
            <a:r>
              <a:rPr lang="en-US" sz="6400" i="1" dirty="0" smtClean="0"/>
              <a:t>Mark Stanton -  Facilities Management Officer, Washoe County School District</a:t>
            </a:r>
            <a:endParaRPr lang="en-US" sz="6400" dirty="0" smtClean="0"/>
          </a:p>
          <a:p>
            <a:pPr marL="1828800" lvl="4" indent="0">
              <a:buNone/>
            </a:pPr>
            <a:r>
              <a:rPr lang="en-US" sz="6400" i="1" dirty="0" smtClean="0"/>
              <a:t>Holly Luna - Chief Financial Officer, Douglas County School District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 12:10 – 1:00	Lunch	</a:t>
            </a:r>
          </a:p>
          <a:p>
            <a:pPr marL="0" indent="0">
              <a:buNone/>
            </a:pPr>
            <a:r>
              <a:rPr lang="en-US" sz="6400" dirty="0" smtClean="0"/>
              <a:t>		</a:t>
            </a:r>
            <a:r>
              <a:rPr lang="en-US" sz="6400" i="1" dirty="0" smtClean="0"/>
              <a:t>City of Reno – Learning from Experience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i="1" dirty="0" smtClean="0"/>
              <a:t>		</a:t>
            </a:r>
            <a:r>
              <a:rPr lang="en-US" sz="6400" dirty="0" smtClean="0"/>
              <a:t>Jason Geddes, Environmental Services Administrator</a:t>
            </a:r>
            <a:r>
              <a:rPr lang="en-US" sz="6400" i="1" dirty="0" smtClean="0"/>
              <a:t> </a:t>
            </a:r>
            <a:endParaRPr lang="en-US" sz="6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2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5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b="1" dirty="0"/>
              <a:t>Round-Up the Savings to Pay for Facility Improvements	</a:t>
            </a:r>
          </a:p>
          <a:p>
            <a:pPr marL="0" indent="0">
              <a:buNone/>
            </a:pPr>
            <a:r>
              <a:rPr lang="en-US" sz="2100" b="1" dirty="0"/>
              <a:t>AGENDA - Afternoon	</a:t>
            </a:r>
            <a:r>
              <a:rPr lang="en-US" sz="4900" b="1" dirty="0" smtClean="0"/>
              <a:t>	</a:t>
            </a:r>
            <a:endParaRPr lang="en-US" sz="4900" dirty="0" smtClean="0"/>
          </a:p>
          <a:p>
            <a:pPr marL="0" indent="0">
              <a:buNone/>
            </a:pPr>
            <a:r>
              <a:rPr lang="en-US" sz="1600" dirty="0" smtClean="0"/>
              <a:t>12:10 – 1:00	Lunch	</a:t>
            </a:r>
          </a:p>
          <a:p>
            <a:pPr marL="0" indent="0">
              <a:buNone/>
            </a:pPr>
            <a:r>
              <a:rPr lang="en-US" sz="1600" dirty="0" smtClean="0"/>
              <a:t>	City of Reno – Learning from Experience</a:t>
            </a:r>
          </a:p>
          <a:p>
            <a:pPr marL="0" indent="0">
              <a:buNone/>
            </a:pPr>
            <a:r>
              <a:rPr lang="en-US" sz="1600" i="1" dirty="0" smtClean="0"/>
              <a:t>	Jason Geddes, Environmental Services Administrator </a:t>
            </a:r>
          </a:p>
          <a:p>
            <a:pPr marL="0" indent="0">
              <a:buNone/>
            </a:pPr>
            <a:r>
              <a:rPr lang="en-US" sz="1600" dirty="0" smtClean="0"/>
              <a:t> </a:t>
            </a:r>
          </a:p>
          <a:p>
            <a:pPr marL="0" indent="0">
              <a:buNone/>
            </a:pPr>
            <a:r>
              <a:rPr lang="en-US" sz="1600" dirty="0" smtClean="0"/>
              <a:t>1:00  -1:30	City of Henderson Success Story</a:t>
            </a:r>
          </a:p>
          <a:p>
            <a:pPr marL="0" indent="0">
              <a:buNone/>
            </a:pPr>
            <a:r>
              <a:rPr lang="en-US" sz="1600" i="1" dirty="0" smtClean="0"/>
              <a:t>	Ed McGuire &amp; Kathy Ogle, City of Henderson, Facilities Management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 </a:t>
            </a:r>
          </a:p>
          <a:p>
            <a:pPr marL="0" indent="0">
              <a:buNone/>
            </a:pPr>
            <a:r>
              <a:rPr lang="en-US" sz="1600" dirty="0" smtClean="0"/>
              <a:t>1:30 – 1:55	Working With an ESCO and How Financing Works</a:t>
            </a:r>
          </a:p>
          <a:p>
            <a:pPr marL="0" indent="0">
              <a:buNone/>
            </a:pPr>
            <a:r>
              <a:rPr lang="en-US" sz="1600" i="1" dirty="0" smtClean="0"/>
              <a:t>	Dan Dowell,  ABM,  Vice President – Bundled Energy Solutions, Representative from the 	Nevada 	Energy Services Coalition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 </a:t>
            </a:r>
          </a:p>
          <a:p>
            <a:pPr marL="0" indent="0">
              <a:buNone/>
            </a:pPr>
            <a:r>
              <a:rPr lang="en-US" sz="1600" dirty="0" smtClean="0"/>
              <a:t>1:55 - 2:05	Nevada Utility Incentives 	</a:t>
            </a:r>
          </a:p>
          <a:p>
            <a:pPr marL="0" indent="0">
              <a:buNone/>
            </a:pPr>
            <a:r>
              <a:rPr lang="en-US" sz="1600" i="1" dirty="0" smtClean="0"/>
              <a:t>	Andrew Dumond, Representing NV Energy (Sr. Program Consultant, </a:t>
            </a:r>
            <a:r>
              <a:rPr lang="en-US" sz="1600" i="1" dirty="0" err="1" smtClean="0"/>
              <a:t>CLEAResult</a:t>
            </a:r>
            <a:r>
              <a:rPr lang="en-US" sz="1600" i="1" dirty="0" smtClean="0"/>
              <a:t>)</a:t>
            </a:r>
            <a:br>
              <a:rPr lang="en-US" sz="1600" i="1" dirty="0" smtClean="0"/>
            </a:b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2:05 – 2:50	More Performance Contracting Success Stories</a:t>
            </a:r>
          </a:p>
          <a:p>
            <a:pPr marL="0" lvl="2" indent="0">
              <a:buNone/>
            </a:pPr>
            <a:r>
              <a:rPr lang="en-US" sz="1600" i="1" dirty="0" smtClean="0"/>
              <a:t>	</a:t>
            </a:r>
            <a:r>
              <a:rPr lang="en-US" sz="1600" dirty="0" smtClean="0"/>
              <a:t>Washoe </a:t>
            </a:r>
            <a:r>
              <a:rPr lang="en-US" sz="1600" dirty="0"/>
              <a:t>School District </a:t>
            </a:r>
            <a:r>
              <a:rPr lang="en-US" sz="1600" i="1" dirty="0"/>
              <a:t>- Mark Stanton, Facilities Management</a:t>
            </a:r>
          </a:p>
          <a:p>
            <a:pPr marL="0" lvl="2" indent="0">
              <a:buNone/>
            </a:pPr>
            <a:r>
              <a:rPr lang="en-US" sz="1600" i="1" dirty="0" smtClean="0"/>
              <a:t>	</a:t>
            </a:r>
            <a:r>
              <a:rPr lang="en-US" sz="1600" dirty="0" smtClean="0"/>
              <a:t>Washington </a:t>
            </a:r>
            <a:r>
              <a:rPr lang="en-US" sz="1600" dirty="0"/>
              <a:t>State </a:t>
            </a:r>
            <a:r>
              <a:rPr lang="en-US" sz="1600" i="1" dirty="0"/>
              <a:t>– Unique Successes and Lessons Learned </a:t>
            </a:r>
            <a:r>
              <a:rPr lang="en-US" sz="1600" i="1" dirty="0" smtClean="0"/>
              <a:t>– Kirsten Wilson, State </a:t>
            </a:r>
            <a:r>
              <a:rPr lang="en-US" sz="1600" i="1" dirty="0"/>
              <a:t>of Washington, </a:t>
            </a:r>
            <a:r>
              <a:rPr lang="en-US" sz="1600" i="1" dirty="0" smtClean="0"/>
              <a:t>	Department </a:t>
            </a:r>
            <a:r>
              <a:rPr lang="en-US" sz="1600" i="1" dirty="0"/>
              <a:t>of </a:t>
            </a:r>
            <a:r>
              <a:rPr lang="en-US" sz="1600" i="1" dirty="0" smtClean="0"/>
              <a:t>Enterprise </a:t>
            </a:r>
            <a:r>
              <a:rPr lang="en-US" sz="1600" i="1" dirty="0"/>
              <a:t>Services</a:t>
            </a:r>
          </a:p>
          <a:p>
            <a:pPr marL="0" indent="0">
              <a:buNone/>
            </a:pPr>
            <a:r>
              <a:rPr lang="en-US" sz="1600" i="1" dirty="0" smtClean="0"/>
              <a:t> 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2:50 - 3:00	Wrap-Up</a:t>
            </a:r>
          </a:p>
          <a:p>
            <a:pPr marL="0" indent="0">
              <a:buNone/>
            </a:pPr>
            <a:r>
              <a:rPr lang="en-US" sz="1600" dirty="0" smtClean="0"/>
              <a:t>3:00 – 4:00 	One-on-one meetings and Networking</a:t>
            </a:r>
          </a:p>
          <a:p>
            <a:pPr marL="0" indent="0">
              <a:buNone/>
            </a:pPr>
            <a:r>
              <a:rPr lang="en-US" sz="1600" i="1" dirty="0" smtClean="0"/>
              <a:t>	Sign-up early for meetings with program team members, success story presenters, or ESCO 	representatives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738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</vt:lpstr>
      <vt:lpstr>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LindaV4-</dc:creator>
  <cp:lastModifiedBy>LindaV4-</cp:lastModifiedBy>
  <cp:revision>2</cp:revision>
  <dcterms:created xsi:type="dcterms:W3CDTF">2014-03-13T14:08:08Z</dcterms:created>
  <dcterms:modified xsi:type="dcterms:W3CDTF">2014-03-13T14:25:18Z</dcterms:modified>
</cp:coreProperties>
</file>